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2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8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60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92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4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63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29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96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7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9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8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5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5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19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1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2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364692A7-AC0F-4919-AE5C-F3385430362F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88B7AB8-7FEF-4D87-BE9C-386E1EBD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8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2226503"/>
            <a:ext cx="4650519" cy="1278697"/>
          </a:xfrm>
        </p:spPr>
        <p:txBody>
          <a:bodyPr>
            <a:normAutofit/>
          </a:bodyPr>
          <a:lstStyle/>
          <a:p>
            <a:r>
              <a:rPr lang="zh-TW" altLang="en-US" sz="7200" b="1" spc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助我相愛</a:t>
            </a:r>
            <a:endParaRPr lang="en-US" sz="7200" b="1" spc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838200"/>
          </a:xfrm>
        </p:spPr>
        <p:txBody>
          <a:bodyPr>
            <a:normAutofit lnSpcReduction="10000"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 ME TO LOVE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562599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愛疼的主耶穌，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thang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Chu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</a:t>
            </a:r>
            <a: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求祢俯落聽，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kiu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 an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loh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</a:t>
            </a:r>
            <a:r>
              <a:rPr lang="en-US" altLang="zh-TW" sz="36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願祢賞賜聖靈， 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siu</a:t>
            </a:r>
            <a:r>
              <a:rPr lang="en-US" altLang="zh-TW" sz="36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seng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leng</a:t>
            </a:r>
            <a: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教示阮相愛，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</a:t>
            </a:r>
            <a:r>
              <a:rPr lang="en-US" altLang="zh-TW" sz="36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endParaRPr lang="en-US" sz="3200" b="1" spc="500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562599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使阮會愈謙卑，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oe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khiam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pi</a:t>
            </a:r>
            <a: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德行愈加添，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heng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用祢的心做心， 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 Li e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choe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</a:t>
            </a:r>
            <a: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愛人如自己。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</a:t>
            </a:r>
            <a:r>
              <a:rPr lang="en-US" altLang="zh-TW" sz="36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</a:t>
            </a:r>
            <a:r>
              <a:rPr lang="en-US" altLang="zh-TW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200" b="1" spc="500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562599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求祢使阮知道，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Kiu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 ho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</a:t>
            </a:r>
            <a:r>
              <a:rPr lang="en-US" altLang="zh-TW" sz="36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祢時常近倚，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siong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kun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oa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阮雖然真軟弱， 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sui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jian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chin loan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jiok</a:t>
            </a:r>
            <a: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祢的氣力大，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 e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khui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lat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toa</a:t>
            </a:r>
            <a:endParaRPr lang="en-US" sz="3200" b="1" spc="500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562599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懇求祢堅固阮，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khun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kiu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kian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goan</a:t>
            </a:r>
            <a: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相愛的心志，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</a:t>
            </a:r>
            <a:r>
              <a:rPr lang="en-US" altLang="zh-TW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</a:t>
            </a:r>
            <a:r>
              <a:rPr lang="en-US" altLang="zh-TW" sz="36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</a:t>
            </a:r>
            <a:b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住在祢的內面， 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iam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 e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bin</a:t>
            </a:r>
            <a: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spc="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相愛都無離。</a:t>
            </a:r>
            <a: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800" b="1" spc="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</a:t>
            </a:r>
            <a:r>
              <a:rPr lang="en-US" altLang="zh-TW" sz="36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long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</a:t>
            </a:r>
            <a:r>
              <a:rPr lang="en-US" altLang="zh-TW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200" b="1" spc="500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121</TotalTime>
  <Words>36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Century Gothic</vt:lpstr>
      <vt:lpstr>Wingdings 3</vt:lpstr>
      <vt:lpstr>Ion Boardroom</vt:lpstr>
      <vt:lpstr>助我相愛</vt:lpstr>
      <vt:lpstr>愛疼的主耶穌， Thia thang e Chu Ia So 求祢俯落聽， kiu Li an loh thian 願祢賞賜聖靈，  goan Li siun su seng leng 教示阮相愛， ka si goan sa thian</vt:lpstr>
      <vt:lpstr>使阮會愈謙卑， ho goan oe na khiam pi 德行愈加添， tek heng na ke thi 用祢的心做心，  eng Li e sim choe sim 愛人如自己。 thian lang na ka ki </vt:lpstr>
      <vt:lpstr>求祢使阮知道， Kiu Li ho goan chai ian 祢時常近倚， Li si siong kun oa 阮雖然真軟弱，  goan sui jian chin loan jiok 祢的氣力大， Li e khui lat toa</vt:lpstr>
      <vt:lpstr>懇求祢堅固阮， khun kiu Li kian ko goan 相愛的心志， san thian e sim chi 住在祢的內面，  tiam ti Li e lai bin 相愛都無離。 san thian long bo li </vt:lpstr>
    </vt:vector>
  </TitlesOfParts>
  <Company>Fairlight International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助我相愛</dc:title>
  <dc:creator>Josua T. Ngo</dc:creator>
  <cp:lastModifiedBy>Joshua</cp:lastModifiedBy>
  <cp:revision>14</cp:revision>
  <dcterms:created xsi:type="dcterms:W3CDTF">2018-07-14T06:59:57Z</dcterms:created>
  <dcterms:modified xsi:type="dcterms:W3CDTF">2018-07-14T23:34:34Z</dcterms:modified>
</cp:coreProperties>
</file>